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6500" cy="106934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 ?>
<Relationships xmlns="http://schemas.openxmlformats.org/package/2006/relationships">
	<Relationship Id="rId3" Type="http://schemas.openxmlformats.org/officeDocument/2006/relationships/presProps" Target="presProps.xml" />
	<Relationship Id="rId2" Type="http://schemas.openxmlformats.org/officeDocument/2006/relationships/slide" Target="slides/slide1.xml" />
	<Relationship Id="rId1" Type="http://schemas.openxmlformats.org/officeDocument/2006/relationships/slideMaster" Target="slideMasters/slideMaster1.xml" />
	<Relationship Id="rId6" Type="http://schemas.openxmlformats.org/officeDocument/2006/relationships/tableStyles" Target="tableStyles.xml" />
	<Relationship Id="rId5" Type="http://schemas.openxmlformats.org/officeDocument/2006/relationships/theme" Target="theme/theme1.xml" />
	<Relationship Id="rId4" Type="http://schemas.openxmlformats.org/officeDocument/2006/relationships/viewProps" Target="viewProps.xml" />
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
<Relationships xmlns="http://schemas.openxmlformats.org/package/2006/relationships">
	<Relationship Id="rId1" Type="http://schemas.openxmlformats.org/officeDocument/2006/relationships/slideLayout"
		Target="../slideLayouts/slideLayout1.xml" />
	<Relationship Id="rId2" Type="http://schemas.openxmlformats.org/officeDocument/2006/relationships/image" Target="../media/image1.jpeg" />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">
					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36700"/>
            <a:ext cx="7556500" cy="762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雨林木风</cp:lastModifiedBy>
  <cp:revision>3</cp:revision>
  <dcterms:created xsi:type="dcterms:W3CDTF">2006-08-16T00:00:00Z</dcterms:created>
  <dcterms:modified xsi:type="dcterms:W3CDTF">2010-04-24T16:48:41Z</dcterms:modified>
</cp:coreProperties>
</file>